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notesMasterIdLst>
    <p:notesMasterId r:id="rId3"/>
  </p:notesMasterIdLst>
  <p:sldIdLst>
    <p:sldId id="257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84893698-C2A9-49DB-B2A0-298505A0561E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33223B-2752-4EF6-877A-2026AB0F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0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3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9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5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4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6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1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5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7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3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277866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8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1CD8E39-B29C-7807-153B-11317CE56562}"/>
              </a:ext>
            </a:extLst>
          </p:cNvPr>
          <p:cNvSpPr/>
          <p:nvPr/>
        </p:nvSpPr>
        <p:spPr>
          <a:xfrm>
            <a:off x="831551" y="4594574"/>
            <a:ext cx="10528897" cy="16223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E9F28-8626-7ECB-1309-F5B5627F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7" y="79569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UUSD Finance Officer Roles — FY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F1DC-1C22-2D51-F68B-70909B49F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529" y="854015"/>
            <a:ext cx="10058400" cy="4200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Richard Wheeler and Kent Sprunger will serve as Co-Finance Officers for FY 2023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4DA16E-018D-3F91-1FE4-5B0AB7804B0E}"/>
              </a:ext>
            </a:extLst>
          </p:cNvPr>
          <p:cNvCxnSpPr/>
          <p:nvPr/>
        </p:nvCxnSpPr>
        <p:spPr>
          <a:xfrm>
            <a:off x="329529" y="676796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A5AF89D7-E0DB-4052-E5A5-1220657E0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986" y="79574"/>
            <a:ext cx="759485" cy="7022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B8865B-8379-075D-EE74-21950CC35A9C}"/>
              </a:ext>
            </a:extLst>
          </p:cNvPr>
          <p:cNvSpPr txBox="1"/>
          <p:nvPr/>
        </p:nvSpPr>
        <p:spPr>
          <a:xfrm>
            <a:off x="706047" y="1208770"/>
            <a:ext cx="488793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Payroll – all employees and bookkeeper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File monthly retirement account reports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Coordinate all employee benefits and reporting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Manage disbursements – process reimbursement requests, pay invoices, and verify against budget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Coordinate Minister’s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iscretionary Fund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Financial input for Workman's Comp insurance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Coordinate with HR regarding employee status, pay rates, and benefits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458787" indent="-342900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1B4361-C367-01B6-84E5-4164539514EB}"/>
              </a:ext>
            </a:extLst>
          </p:cNvPr>
          <p:cNvSpPr txBox="1"/>
          <p:nvPr/>
        </p:nvSpPr>
        <p:spPr>
          <a:xfrm>
            <a:off x="6096000" y="1168253"/>
            <a:ext cx="56119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 deposits, including Vanco, checks, and cash; Includes fund raising, special events, and donations</a:t>
            </a: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Maintain General Ledger</a:t>
            </a: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 monthly financial reports for FC, Board</a:t>
            </a: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Coordinate quarterly pledge statements</a:t>
            </a: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Cash management and investments for all bank accounts</a:t>
            </a: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Primary POC for questions and actions requested by committees and congregation members</a:t>
            </a:r>
          </a:p>
          <a:p>
            <a:pPr marL="458787" indent="-342900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5A47E0-55AB-1A41-78C9-756F8DFB1E99}"/>
              </a:ext>
            </a:extLst>
          </p:cNvPr>
          <p:cNvSpPr txBox="1"/>
          <p:nvPr/>
        </p:nvSpPr>
        <p:spPr>
          <a:xfrm>
            <a:off x="3792072" y="3620077"/>
            <a:ext cx="56119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Lead Power Church to QuickBooks transition</a:t>
            </a:r>
          </a:p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Contribute to the monthly Board reports</a:t>
            </a:r>
          </a:p>
          <a:p>
            <a:pPr marL="458787" indent="-342900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CB7C8E-0AAE-D1D3-5F13-E3D5933B5DEC}"/>
              </a:ext>
            </a:extLst>
          </p:cNvPr>
          <p:cNvSpPr txBox="1"/>
          <p:nvPr/>
        </p:nvSpPr>
        <p:spPr>
          <a:xfrm>
            <a:off x="3224044" y="6452724"/>
            <a:ext cx="6404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Leah Thompson remains our bookkeeper and accounting resource</a:t>
            </a:r>
          </a:p>
          <a:p>
            <a:pPr marL="458787" indent="-342900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06F669-3EB2-BB19-ED77-479A07E88BD8}"/>
              </a:ext>
            </a:extLst>
          </p:cNvPr>
          <p:cNvSpPr txBox="1"/>
          <p:nvPr/>
        </p:nvSpPr>
        <p:spPr>
          <a:xfrm>
            <a:off x="706047" y="4948898"/>
            <a:ext cx="526444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Member of the Finance Committee and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udget sub-committee; Chair the annual budget team for pledge goal and final budget, including reporting to the Board and the congregation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Member of the Contracts Team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FE19C8-696F-1ACB-C338-11A7C752B7A1}"/>
              </a:ext>
            </a:extLst>
          </p:cNvPr>
          <p:cNvSpPr txBox="1"/>
          <p:nvPr/>
        </p:nvSpPr>
        <p:spPr>
          <a:xfrm>
            <a:off x="6096000" y="4948898"/>
            <a:ext cx="52644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28575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Member of the Finance Committee and pledge sub-committee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1BEC6A-2F1C-7C88-EAB0-B309CA71C816}"/>
              </a:ext>
            </a:extLst>
          </p:cNvPr>
          <p:cNvSpPr txBox="1"/>
          <p:nvPr/>
        </p:nvSpPr>
        <p:spPr>
          <a:xfrm>
            <a:off x="3105189" y="4630434"/>
            <a:ext cx="5112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UUSD Committee Participation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6FAFC0-8058-27FA-62F6-E7D67E62D6A9}"/>
              </a:ext>
            </a:extLst>
          </p:cNvPr>
          <p:cNvSpPr txBox="1"/>
          <p:nvPr/>
        </p:nvSpPr>
        <p:spPr>
          <a:xfrm>
            <a:off x="116540" y="6452724"/>
            <a:ext cx="1375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Updated 2022-07-18</a:t>
            </a:r>
          </a:p>
        </p:txBody>
      </p:sp>
    </p:spTree>
    <p:extLst>
      <p:ext uri="{BB962C8B-B14F-4D97-AF65-F5344CB8AC3E}">
        <p14:creationId xmlns:p14="http://schemas.microsoft.com/office/powerpoint/2010/main" val="14208120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631</TotalTime>
  <Words>199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Retrospect</vt:lpstr>
      <vt:lpstr>UUSD Finance Officer Roles — FY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Sprunger</dc:creator>
  <cp:lastModifiedBy>Paul</cp:lastModifiedBy>
  <cp:revision>21</cp:revision>
  <cp:lastPrinted>2022-07-23T14:45:15Z</cp:lastPrinted>
  <dcterms:created xsi:type="dcterms:W3CDTF">2022-07-09T12:10:06Z</dcterms:created>
  <dcterms:modified xsi:type="dcterms:W3CDTF">2022-07-23T14:45:43Z</dcterms:modified>
</cp:coreProperties>
</file>